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599988" cy="12599988"/>
  <p:notesSz cx="6858000" cy="9144000"/>
  <p:embeddedFontLst>
    <p:embeddedFont>
      <p:font typeface="Play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hVc1Sfxywt3q/bhljt6+FHIisu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169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944999" y="2062083"/>
            <a:ext cx="10709990" cy="4386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68"/>
              <a:buFont typeface="Play"/>
              <a:buNone/>
              <a:defRPr sz="826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74999" y="6617911"/>
            <a:ext cx="9449991" cy="3042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1pPr>
            <a:lvl2pPr lvl="1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lvl="2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  <a:defRPr sz="2480"/>
            </a:lvl3pPr>
            <a:lvl4pPr lvl="3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4pPr>
            <a:lvl5pPr lvl="4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5pPr>
            <a:lvl6pPr lvl="5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6pPr>
            <a:lvl7pPr lvl="6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7pPr>
            <a:lvl8pPr lvl="7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8pPr>
            <a:lvl9pPr lvl="8" algn="ctr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66249" y="670836"/>
            <a:ext cx="10867490" cy="2435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2706" y="1917707"/>
            <a:ext cx="7994577" cy="10867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5036349" y="4651351"/>
            <a:ext cx="10677907" cy="2716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76145" y="2013228"/>
            <a:ext cx="10677907" cy="7993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66249" y="670836"/>
            <a:ext cx="10867490" cy="2435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66249" y="3354163"/>
            <a:ext cx="10867490" cy="7994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59687" y="3141251"/>
            <a:ext cx="10867490" cy="5241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68"/>
              <a:buFont typeface="Play"/>
              <a:buNone/>
              <a:defRPr sz="826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59687" y="8432079"/>
            <a:ext cx="10867490" cy="2756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757575"/>
              </a:buClr>
              <a:buSzPts val="3307"/>
              <a:buNone/>
              <a:defRPr sz="3307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757575"/>
              </a:buClr>
              <a:buSzPts val="2756"/>
              <a:buNone/>
              <a:defRPr sz="2756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757575"/>
              </a:buClr>
              <a:buSzPts val="2480"/>
              <a:buNone/>
              <a:defRPr sz="248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757575"/>
              </a:buClr>
              <a:buSzPts val="2205"/>
              <a:buNone/>
              <a:defRPr sz="2205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757575"/>
              </a:buClr>
              <a:buSzPts val="2205"/>
              <a:buNone/>
              <a:defRPr sz="2205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757575"/>
              </a:buClr>
              <a:buSzPts val="2205"/>
              <a:buNone/>
              <a:defRPr sz="2205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757575"/>
              </a:buClr>
              <a:buSzPts val="2205"/>
              <a:buNone/>
              <a:defRPr sz="2205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757575"/>
              </a:buClr>
              <a:buSzPts val="2205"/>
              <a:buNone/>
              <a:defRPr sz="2205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rgbClr val="757575"/>
              </a:buClr>
              <a:buSzPts val="2205"/>
              <a:buNone/>
              <a:defRPr sz="2205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66249" y="670836"/>
            <a:ext cx="10867490" cy="2435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66249" y="3354163"/>
            <a:ext cx="5354995" cy="7994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378744" y="3354163"/>
            <a:ext cx="5354995" cy="7994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67890" y="670836"/>
            <a:ext cx="10867490" cy="2435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67892" y="3088748"/>
            <a:ext cx="5330385" cy="1513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 b="1"/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 b="1"/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  <a:defRPr sz="2480" b="1"/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67892" y="4602496"/>
            <a:ext cx="5330385" cy="6769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378745" y="3088748"/>
            <a:ext cx="5356636" cy="1513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 b="1"/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 b="1"/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  <a:defRPr sz="2480" b="1"/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378745" y="4602496"/>
            <a:ext cx="5356636" cy="6769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66249" y="670836"/>
            <a:ext cx="10867490" cy="2435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67890" y="839999"/>
            <a:ext cx="4063824" cy="2939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0"/>
              <a:buFont typeface="Play"/>
              <a:buNone/>
              <a:defRPr sz="441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356636" y="1814168"/>
            <a:ext cx="6378744" cy="8954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08635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10"/>
              <a:buChar char="•"/>
              <a:defRPr sz="4410"/>
            </a:lvl1pPr>
            <a:lvl2pPr marL="914400" lvl="1" indent="-473583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3858"/>
              <a:buChar char="•"/>
              <a:defRPr sz="3858"/>
            </a:lvl2pPr>
            <a:lvl3pPr marL="1371600" lvl="2" indent="-438594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3307"/>
              <a:buChar char="•"/>
              <a:defRPr sz="3307"/>
            </a:lvl3pPr>
            <a:lvl4pPr marL="1828800" lvl="3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4pPr>
            <a:lvl5pPr marL="2286000" lvl="4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5pPr>
            <a:lvl6pPr marL="2743200" lvl="5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6pPr>
            <a:lvl7pPr marL="3200400" lvl="6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7pPr>
            <a:lvl8pPr marL="3657600" lvl="7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8pPr>
            <a:lvl9pPr marL="4114800" lvl="8" indent="-403606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Char char="•"/>
              <a:defRPr sz="275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67890" y="3779996"/>
            <a:ext cx="4063824" cy="7002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929"/>
              <a:buNone/>
              <a:defRPr sz="1929"/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67890" y="839999"/>
            <a:ext cx="4063824" cy="2939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0"/>
              <a:buFont typeface="Play"/>
              <a:buNone/>
              <a:defRPr sz="441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356636" y="1814168"/>
            <a:ext cx="6378744" cy="895415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67890" y="3779996"/>
            <a:ext cx="4063824" cy="7002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1pPr>
            <a:lvl2pPr marL="914400" lvl="1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929"/>
              <a:buNone/>
              <a:defRPr sz="1929"/>
            </a:lvl2pPr>
            <a:lvl3pPr marL="1371600" lvl="2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654"/>
              <a:buNone/>
              <a:defRPr sz="1654"/>
            </a:lvl3pPr>
            <a:lvl4pPr marL="1828800" lvl="3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4pPr>
            <a:lvl5pPr marL="2286000" lvl="4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5pPr>
            <a:lvl6pPr marL="2743200" lvl="5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6pPr>
            <a:lvl7pPr marL="3200400" lvl="6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7pPr>
            <a:lvl8pPr marL="3657600" lvl="7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8pPr>
            <a:lvl9pPr marL="4114800" lvl="8" indent="-228600" algn="l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1378"/>
              <a:buNone/>
              <a:defRPr sz="1378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66249" y="670836"/>
            <a:ext cx="10867490" cy="2435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63"/>
              <a:buFont typeface="Play"/>
              <a:buNone/>
              <a:defRPr sz="6063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66249" y="3354163"/>
            <a:ext cx="10867490" cy="7994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7358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858"/>
              <a:buFont typeface="Arial"/>
              <a:buChar char="•"/>
              <a:defRPr sz="385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8594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3307"/>
              <a:buFont typeface="Arial"/>
              <a:buChar char="•"/>
              <a:defRPr sz="330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3606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756"/>
              <a:buFont typeface="Arial"/>
              <a:buChar char="•"/>
              <a:defRPr sz="275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6080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86079" algn="l" rtl="0">
              <a:lnSpc>
                <a:spcPct val="90000"/>
              </a:lnSpc>
              <a:spcBef>
                <a:spcPts val="689"/>
              </a:spcBef>
              <a:spcAft>
                <a:spcPts val="0"/>
              </a:spcAft>
              <a:buClr>
                <a:schemeClr val="dk1"/>
              </a:buClr>
              <a:buSzPts val="2480"/>
              <a:buFont typeface="Arial"/>
              <a:buChar char="•"/>
              <a:defRPr sz="248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66249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173746" y="11678325"/>
            <a:ext cx="4252496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898742" y="11678325"/>
            <a:ext cx="2834997" cy="67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4"/>
              <a:buFont typeface="Arial"/>
              <a:buNone/>
              <a:defRPr sz="1654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599988" cy="12599988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2957285" y="8200364"/>
            <a:ext cx="5965684" cy="1555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12700" marR="0" lvl="0" indent="0" algn="l" rtl="0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O" sz="3200" b="1" i="0" u="none" strike="noStrike" cap="non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Lugar:</a:t>
            </a:r>
            <a:endParaRPr sz="3200" b="0" i="0" u="none" strike="noStrike" cap="non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O"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Hospital San José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O" sz="3200" b="1" i="0" u="none" strike="noStrike" cap="non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Hora:</a:t>
            </a:r>
            <a:endParaRPr sz="3200" b="0" i="0" u="none" strike="noStrike" cap="non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O"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9:00 am – 3:00 pm</a:t>
            </a:r>
            <a:endParaRPr sz="3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360093" y="1686318"/>
            <a:ext cx="5564314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s-CO" sz="6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BELEN DE UMBRÍA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730956" y="6971369"/>
            <a:ext cx="4533363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O"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Jornada de métodos anticonceptivos</a:t>
            </a:r>
            <a:endParaRPr sz="3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308100" y="6206055"/>
            <a:ext cx="146050" cy="146050"/>
          </a:xfrm>
          <a:prstGeom prst="ellipse">
            <a:avLst/>
          </a:prstGeom>
          <a:solidFill>
            <a:srgbClr val="5A377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308100" y="7261217"/>
            <a:ext cx="146050" cy="146050"/>
          </a:xfrm>
          <a:prstGeom prst="ellipse">
            <a:avLst/>
          </a:prstGeom>
          <a:solidFill>
            <a:srgbClr val="5A377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291475" y="1459089"/>
            <a:ext cx="1830000" cy="17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0"/>
              <a:buFont typeface="Arial"/>
              <a:buNone/>
            </a:pPr>
            <a:r>
              <a:rPr lang="es-CO" sz="11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18</a:t>
            </a:r>
            <a:endParaRPr sz="110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730956" y="5909703"/>
            <a:ext cx="5529051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CO"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Detección del Virus del Papiloma Humano </a:t>
            </a:r>
            <a:r>
              <a:rPr lang="es-CO"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(VPH)</a:t>
            </a:r>
            <a:r>
              <a:rPr lang="es-CO"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113465" y="219097"/>
            <a:ext cx="51510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s-CO" sz="6000" b="1" dirty="0">
                <a:solidFill>
                  <a:srgbClr val="FFFFFF"/>
                </a:solidFill>
              </a:rPr>
              <a:t>DICIEMBRE</a:t>
            </a:r>
            <a:endParaRPr sz="60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Personalizado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Play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Christian David Garzón (Diseñador Gráfico)</dc:creator>
  <cp:lastModifiedBy>Risaralda Uno</cp:lastModifiedBy>
  <cp:revision>1</cp:revision>
  <dcterms:created xsi:type="dcterms:W3CDTF">2025-02-04T20:13:04Z</dcterms:created>
  <dcterms:modified xsi:type="dcterms:W3CDTF">2025-12-02T14:54:40Z</dcterms:modified>
</cp:coreProperties>
</file>