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599988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77B"/>
    <a:srgbClr val="FA8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56546E-E889-079A-8665-ADFD0E71A84F}" v="454" dt="2025-04-07T16:33:32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2062083"/>
            <a:ext cx="10709990" cy="4386662"/>
          </a:xfrm>
        </p:spPr>
        <p:txBody>
          <a:bodyPr anchor="b"/>
          <a:lstStyle>
            <a:lvl1pPr algn="ctr">
              <a:defRPr sz="826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6617911"/>
            <a:ext cx="9449991" cy="3042080"/>
          </a:xfrm>
        </p:spPr>
        <p:txBody>
          <a:bodyPr/>
          <a:lstStyle>
            <a:lvl1pPr marL="0" indent="0" algn="ctr">
              <a:buNone/>
              <a:defRPr sz="3307"/>
            </a:lvl1pPr>
            <a:lvl2pPr marL="630022" indent="0" algn="ctr">
              <a:buNone/>
              <a:defRPr sz="2756"/>
            </a:lvl2pPr>
            <a:lvl3pPr marL="1260043" indent="0" algn="ctr">
              <a:buNone/>
              <a:defRPr sz="2480"/>
            </a:lvl3pPr>
            <a:lvl4pPr marL="1890065" indent="0" algn="ctr">
              <a:buNone/>
              <a:defRPr sz="2205"/>
            </a:lvl4pPr>
            <a:lvl5pPr marL="2520086" indent="0" algn="ctr">
              <a:buNone/>
              <a:defRPr sz="2205"/>
            </a:lvl5pPr>
            <a:lvl6pPr marL="3150108" indent="0" algn="ctr">
              <a:buNone/>
              <a:defRPr sz="2205"/>
            </a:lvl6pPr>
            <a:lvl7pPr marL="3780130" indent="0" algn="ctr">
              <a:buNone/>
              <a:defRPr sz="2205"/>
            </a:lvl7pPr>
            <a:lvl8pPr marL="4410151" indent="0" algn="ctr">
              <a:buNone/>
              <a:defRPr sz="2205"/>
            </a:lvl8pPr>
            <a:lvl9pPr marL="5040173" indent="0" algn="ctr">
              <a:buNone/>
              <a:defRPr sz="220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5F0-E764-4FDC-90B7-636FBAFCAFB0}" type="datetimeFigureOut">
              <a:rPr lang="es-CO" smtClean="0"/>
              <a:t>3/09/2025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17E9-C773-4ABA-910D-0A8DE6FC40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52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5F0-E764-4FDC-90B7-636FBAFCAFB0}" type="datetimeFigureOut">
              <a:rPr lang="es-CO" smtClean="0"/>
              <a:t>3/09/2025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17E9-C773-4ABA-910D-0A8DE6FC40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01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670833"/>
            <a:ext cx="2716872" cy="1067790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670833"/>
            <a:ext cx="7993117" cy="106779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5F0-E764-4FDC-90B7-636FBAFCAFB0}" type="datetimeFigureOut">
              <a:rPr lang="es-CO" smtClean="0"/>
              <a:t>3/09/2025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17E9-C773-4ABA-910D-0A8DE6FC40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80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5F0-E764-4FDC-90B7-636FBAFCAFB0}" type="datetimeFigureOut">
              <a:rPr lang="es-CO" smtClean="0"/>
              <a:t>3/09/2025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17E9-C773-4ABA-910D-0A8DE6FC40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44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3141251"/>
            <a:ext cx="10867490" cy="5241244"/>
          </a:xfrm>
        </p:spPr>
        <p:txBody>
          <a:bodyPr anchor="b"/>
          <a:lstStyle>
            <a:lvl1pPr>
              <a:defRPr sz="826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8432079"/>
            <a:ext cx="10867490" cy="2756246"/>
          </a:xfrm>
        </p:spPr>
        <p:txBody>
          <a:bodyPr/>
          <a:lstStyle>
            <a:lvl1pPr marL="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1pPr>
            <a:lvl2pPr marL="630022" indent="0">
              <a:buNone/>
              <a:defRPr sz="2756">
                <a:solidFill>
                  <a:schemeClr val="tx1">
                    <a:tint val="82000"/>
                  </a:schemeClr>
                </a:solidFill>
              </a:defRPr>
            </a:lvl2pPr>
            <a:lvl3pPr marL="1260043" indent="0">
              <a:buNone/>
              <a:defRPr sz="2480">
                <a:solidFill>
                  <a:schemeClr val="tx1">
                    <a:tint val="82000"/>
                  </a:schemeClr>
                </a:solidFill>
              </a:defRPr>
            </a:lvl3pPr>
            <a:lvl4pPr marL="1890065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4pPr>
            <a:lvl5pPr marL="2520086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5pPr>
            <a:lvl6pPr marL="3150108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6pPr>
            <a:lvl7pPr marL="3780130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7pPr>
            <a:lvl8pPr marL="4410151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8pPr>
            <a:lvl9pPr marL="5040173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5F0-E764-4FDC-90B7-636FBAFCAFB0}" type="datetimeFigureOut">
              <a:rPr lang="es-CO" smtClean="0"/>
              <a:t>3/09/2025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17E9-C773-4ABA-910D-0A8DE6FC40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498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3354163"/>
            <a:ext cx="5354995" cy="79945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3354163"/>
            <a:ext cx="5354995" cy="79945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5F0-E764-4FDC-90B7-636FBAFCAFB0}" type="datetimeFigureOut">
              <a:rPr lang="es-CO" smtClean="0"/>
              <a:t>3/09/2025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17E9-C773-4ABA-910D-0A8DE6FC40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81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670836"/>
            <a:ext cx="10867490" cy="243541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3088748"/>
            <a:ext cx="5330385" cy="1513748"/>
          </a:xfrm>
        </p:spPr>
        <p:txBody>
          <a:bodyPr anchor="b"/>
          <a:lstStyle>
            <a:lvl1pPr marL="0" indent="0">
              <a:buNone/>
              <a:defRPr sz="3307" b="1"/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4602496"/>
            <a:ext cx="5330385" cy="676957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3088748"/>
            <a:ext cx="5356636" cy="1513748"/>
          </a:xfrm>
        </p:spPr>
        <p:txBody>
          <a:bodyPr anchor="b"/>
          <a:lstStyle>
            <a:lvl1pPr marL="0" indent="0">
              <a:buNone/>
              <a:defRPr sz="3307" b="1"/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4602496"/>
            <a:ext cx="5356636" cy="676957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5F0-E764-4FDC-90B7-636FBAFCAFB0}" type="datetimeFigureOut">
              <a:rPr lang="es-CO" smtClean="0"/>
              <a:t>3/09/2025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17E9-C773-4ABA-910D-0A8DE6FC40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509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5F0-E764-4FDC-90B7-636FBAFCAFB0}" type="datetimeFigureOut">
              <a:rPr lang="es-CO" smtClean="0"/>
              <a:t>3/09/2025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17E9-C773-4ABA-910D-0A8DE6FC40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475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5F0-E764-4FDC-90B7-636FBAFCAFB0}" type="datetimeFigureOut">
              <a:rPr lang="es-CO" smtClean="0"/>
              <a:t>3/09/2025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17E9-C773-4ABA-910D-0A8DE6FC40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124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839999"/>
            <a:ext cx="4063824" cy="2939997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814168"/>
            <a:ext cx="6378744" cy="8954158"/>
          </a:xfrm>
        </p:spPr>
        <p:txBody>
          <a:bodyPr/>
          <a:lstStyle>
            <a:lvl1pPr>
              <a:defRPr sz="4410"/>
            </a:lvl1pPr>
            <a:lvl2pPr>
              <a:defRPr sz="3858"/>
            </a:lvl2pPr>
            <a:lvl3pPr>
              <a:defRPr sz="3307"/>
            </a:lvl3pPr>
            <a:lvl4pPr>
              <a:defRPr sz="2756"/>
            </a:lvl4pPr>
            <a:lvl5pPr>
              <a:defRPr sz="2756"/>
            </a:lvl5pPr>
            <a:lvl6pPr>
              <a:defRPr sz="2756"/>
            </a:lvl6pPr>
            <a:lvl7pPr>
              <a:defRPr sz="2756"/>
            </a:lvl7pPr>
            <a:lvl8pPr>
              <a:defRPr sz="2756"/>
            </a:lvl8pPr>
            <a:lvl9pPr>
              <a:defRPr sz="275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3779996"/>
            <a:ext cx="4063824" cy="7002911"/>
          </a:xfrm>
        </p:spPr>
        <p:txBody>
          <a:bodyPr/>
          <a:lstStyle>
            <a:lvl1pPr marL="0" indent="0">
              <a:buNone/>
              <a:defRPr sz="2205"/>
            </a:lvl1pPr>
            <a:lvl2pPr marL="630022" indent="0">
              <a:buNone/>
              <a:defRPr sz="1929"/>
            </a:lvl2pPr>
            <a:lvl3pPr marL="1260043" indent="0">
              <a:buNone/>
              <a:defRPr sz="1654"/>
            </a:lvl3pPr>
            <a:lvl4pPr marL="1890065" indent="0">
              <a:buNone/>
              <a:defRPr sz="1378"/>
            </a:lvl4pPr>
            <a:lvl5pPr marL="2520086" indent="0">
              <a:buNone/>
              <a:defRPr sz="1378"/>
            </a:lvl5pPr>
            <a:lvl6pPr marL="3150108" indent="0">
              <a:buNone/>
              <a:defRPr sz="1378"/>
            </a:lvl6pPr>
            <a:lvl7pPr marL="3780130" indent="0">
              <a:buNone/>
              <a:defRPr sz="1378"/>
            </a:lvl7pPr>
            <a:lvl8pPr marL="4410151" indent="0">
              <a:buNone/>
              <a:defRPr sz="1378"/>
            </a:lvl8pPr>
            <a:lvl9pPr marL="5040173" indent="0">
              <a:buNone/>
              <a:defRPr sz="137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5F0-E764-4FDC-90B7-636FBAFCAFB0}" type="datetimeFigureOut">
              <a:rPr lang="es-CO" smtClean="0"/>
              <a:t>3/09/2025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17E9-C773-4ABA-910D-0A8DE6FC40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473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839999"/>
            <a:ext cx="4063824" cy="2939997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814168"/>
            <a:ext cx="6378744" cy="8954158"/>
          </a:xfrm>
        </p:spPr>
        <p:txBody>
          <a:bodyPr anchor="t"/>
          <a:lstStyle>
            <a:lvl1pPr marL="0" indent="0">
              <a:buNone/>
              <a:defRPr sz="4410"/>
            </a:lvl1pPr>
            <a:lvl2pPr marL="630022" indent="0">
              <a:buNone/>
              <a:defRPr sz="3858"/>
            </a:lvl2pPr>
            <a:lvl3pPr marL="1260043" indent="0">
              <a:buNone/>
              <a:defRPr sz="3307"/>
            </a:lvl3pPr>
            <a:lvl4pPr marL="1890065" indent="0">
              <a:buNone/>
              <a:defRPr sz="2756"/>
            </a:lvl4pPr>
            <a:lvl5pPr marL="2520086" indent="0">
              <a:buNone/>
              <a:defRPr sz="2756"/>
            </a:lvl5pPr>
            <a:lvl6pPr marL="3150108" indent="0">
              <a:buNone/>
              <a:defRPr sz="2756"/>
            </a:lvl6pPr>
            <a:lvl7pPr marL="3780130" indent="0">
              <a:buNone/>
              <a:defRPr sz="2756"/>
            </a:lvl7pPr>
            <a:lvl8pPr marL="4410151" indent="0">
              <a:buNone/>
              <a:defRPr sz="2756"/>
            </a:lvl8pPr>
            <a:lvl9pPr marL="5040173" indent="0">
              <a:buNone/>
              <a:defRPr sz="275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3779996"/>
            <a:ext cx="4063824" cy="7002911"/>
          </a:xfrm>
        </p:spPr>
        <p:txBody>
          <a:bodyPr/>
          <a:lstStyle>
            <a:lvl1pPr marL="0" indent="0">
              <a:buNone/>
              <a:defRPr sz="2205"/>
            </a:lvl1pPr>
            <a:lvl2pPr marL="630022" indent="0">
              <a:buNone/>
              <a:defRPr sz="1929"/>
            </a:lvl2pPr>
            <a:lvl3pPr marL="1260043" indent="0">
              <a:buNone/>
              <a:defRPr sz="1654"/>
            </a:lvl3pPr>
            <a:lvl4pPr marL="1890065" indent="0">
              <a:buNone/>
              <a:defRPr sz="1378"/>
            </a:lvl4pPr>
            <a:lvl5pPr marL="2520086" indent="0">
              <a:buNone/>
              <a:defRPr sz="1378"/>
            </a:lvl5pPr>
            <a:lvl6pPr marL="3150108" indent="0">
              <a:buNone/>
              <a:defRPr sz="1378"/>
            </a:lvl6pPr>
            <a:lvl7pPr marL="3780130" indent="0">
              <a:buNone/>
              <a:defRPr sz="1378"/>
            </a:lvl7pPr>
            <a:lvl8pPr marL="4410151" indent="0">
              <a:buNone/>
              <a:defRPr sz="1378"/>
            </a:lvl8pPr>
            <a:lvl9pPr marL="5040173" indent="0">
              <a:buNone/>
              <a:defRPr sz="137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5F0-E764-4FDC-90B7-636FBAFCAFB0}" type="datetimeFigureOut">
              <a:rPr lang="es-CO" smtClean="0"/>
              <a:t>3/09/2025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17E9-C773-4ABA-910D-0A8DE6FC40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198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670836"/>
            <a:ext cx="10867490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3354163"/>
            <a:ext cx="10867490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11678325"/>
            <a:ext cx="2834997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3CB5F0-E764-4FDC-90B7-636FBAFCAFB0}" type="datetimeFigureOut">
              <a:rPr lang="es-CO" smtClean="0"/>
              <a:t>3/09/2025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11678325"/>
            <a:ext cx="4252496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11678325"/>
            <a:ext cx="2834997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E617E9-C773-4ABA-910D-0A8DE6FC40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36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60043" rtl="0" eaLnBrk="1" latinLnBrk="0" hangingPunct="1">
        <a:lnSpc>
          <a:spcPct val="90000"/>
        </a:lnSpc>
        <a:spcBef>
          <a:spcPct val="0"/>
        </a:spcBef>
        <a:buNone/>
        <a:defRPr sz="6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011" indent="-315011" algn="l" defTabSz="126004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3858" kern="1200">
          <a:solidFill>
            <a:schemeClr val="tx1"/>
          </a:solidFill>
          <a:latin typeface="+mn-lt"/>
          <a:ea typeface="+mn-ea"/>
          <a:cs typeface="+mn-cs"/>
        </a:defRPr>
      </a:lvl1pPr>
      <a:lvl2pPr marL="945032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575054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3pPr>
      <a:lvl4pPr marL="2205076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835097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465119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4095140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725162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355184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30022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890065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86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150108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3780130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410151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040173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09D06B6-573B-05EE-9A6C-19DEDB246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28819A8-71A2-2E0D-5578-F91FAC4E7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9988" cy="12599988"/>
          </a:xfrm>
          <a:prstGeom prst="rect">
            <a:avLst/>
          </a:prstGeom>
        </p:spPr>
      </p:pic>
      <p:sp>
        <p:nvSpPr>
          <p:cNvPr id="2" name="object 157">
            <a:extLst>
              <a:ext uri="{FF2B5EF4-FFF2-40B4-BE49-F238E27FC236}">
                <a16:creationId xmlns="" xmlns:a16="http://schemas.microsoft.com/office/drawing/2014/main" id="{243DFB7D-F6D8-F5D5-2034-B2138D9C09F7}"/>
              </a:ext>
            </a:extLst>
          </p:cNvPr>
          <p:cNvSpPr txBox="1"/>
          <p:nvPr/>
        </p:nvSpPr>
        <p:spPr>
          <a:xfrm>
            <a:off x="2957285" y="8200364"/>
            <a:ext cx="5965684" cy="1555554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2700">
              <a:lnSpc>
                <a:spcPts val="3000"/>
              </a:lnSpc>
              <a:spcBef>
                <a:spcPts val="130"/>
              </a:spcBef>
            </a:pPr>
            <a:r>
              <a:rPr lang="es-CO" sz="3200" b="1" spc="-10" dirty="0">
                <a:solidFill>
                  <a:srgbClr val="7030A0"/>
                </a:solidFill>
                <a:latin typeface="Seaford"/>
                <a:ea typeface="Calibri"/>
                <a:cs typeface="Calibri"/>
              </a:rPr>
              <a:t>Lugar:</a:t>
            </a:r>
            <a:endParaRPr lang="es-CO" sz="3200" dirty="0">
              <a:solidFill>
                <a:srgbClr val="7030A0"/>
              </a:solidFill>
              <a:latin typeface="Seaford"/>
              <a:ea typeface="Calibri"/>
              <a:cs typeface="Calibri"/>
            </a:endParaRPr>
          </a:p>
          <a:p>
            <a:pPr marL="12700">
              <a:lnSpc>
                <a:spcPts val="3000"/>
              </a:lnSpc>
            </a:pPr>
            <a:r>
              <a:rPr lang="es-CO" sz="3200" dirty="0">
                <a:solidFill>
                  <a:schemeClr val="bg1"/>
                </a:solidFill>
                <a:latin typeface="Seaford"/>
                <a:ea typeface="Calibri"/>
                <a:cs typeface="Calibri"/>
              </a:rPr>
              <a:t>Hospital San José </a:t>
            </a:r>
          </a:p>
          <a:p>
            <a:pPr marL="12700">
              <a:lnSpc>
                <a:spcPts val="3000"/>
              </a:lnSpc>
            </a:pPr>
            <a:r>
              <a:rPr lang="es-CO" sz="3200" b="1" spc="-10" dirty="0">
                <a:solidFill>
                  <a:srgbClr val="7030A0"/>
                </a:solidFill>
                <a:latin typeface="Seaford"/>
                <a:ea typeface="Calibri"/>
                <a:cs typeface="Calibri"/>
              </a:rPr>
              <a:t>Hora:</a:t>
            </a:r>
            <a:endParaRPr lang="es-CO" sz="3200" dirty="0">
              <a:solidFill>
                <a:srgbClr val="7030A0"/>
              </a:solidFill>
              <a:latin typeface="Seaford"/>
              <a:ea typeface="Calibri"/>
              <a:cs typeface="Calibri"/>
            </a:endParaRPr>
          </a:p>
          <a:p>
            <a:pPr marL="12700">
              <a:lnSpc>
                <a:spcPts val="3000"/>
              </a:lnSpc>
            </a:pPr>
            <a:r>
              <a:rPr lang="es-CO" sz="3200" smtClean="0">
                <a:solidFill>
                  <a:schemeClr val="bg1"/>
                </a:solidFill>
                <a:latin typeface="Seaford"/>
                <a:ea typeface="Calibri"/>
                <a:cs typeface="Calibri"/>
              </a:rPr>
              <a:t>9:00 </a:t>
            </a:r>
            <a:r>
              <a:rPr lang="es-CO" sz="3200" dirty="0">
                <a:solidFill>
                  <a:schemeClr val="bg1"/>
                </a:solidFill>
                <a:latin typeface="Seaford"/>
                <a:ea typeface="Calibri"/>
                <a:cs typeface="Calibri"/>
              </a:rPr>
              <a:t>am – 3</a:t>
            </a:r>
            <a:r>
              <a:rPr lang="es-CO" sz="3200" dirty="0" smtClean="0">
                <a:solidFill>
                  <a:schemeClr val="bg1"/>
                </a:solidFill>
                <a:latin typeface="Seaford"/>
                <a:ea typeface="Calibri"/>
                <a:cs typeface="Calibri"/>
              </a:rPr>
              <a:t>:00 </a:t>
            </a:r>
            <a:r>
              <a:rPr lang="es-CO" sz="3200" dirty="0">
                <a:solidFill>
                  <a:schemeClr val="bg1"/>
                </a:solidFill>
                <a:latin typeface="Seaford"/>
                <a:ea typeface="Calibri"/>
                <a:cs typeface="Calibri"/>
              </a:rPr>
              <a:t>pm</a:t>
            </a:r>
            <a:endParaRPr lang="es-CO" sz="3200" spc="-25" dirty="0">
              <a:solidFill>
                <a:schemeClr val="bg1"/>
              </a:solidFill>
              <a:latin typeface="Seaford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88AAB3A-C2E6-F2DC-2989-801EEA1053EA}"/>
              </a:ext>
            </a:extLst>
          </p:cNvPr>
          <p:cNvSpPr txBox="1"/>
          <p:nvPr/>
        </p:nvSpPr>
        <p:spPr>
          <a:xfrm>
            <a:off x="3360093" y="1686318"/>
            <a:ext cx="556431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6000" b="1" dirty="0">
                <a:solidFill>
                  <a:srgbClr val="FFFFFF"/>
                </a:solidFill>
                <a:latin typeface="Seaford"/>
                <a:ea typeface="Calibri"/>
                <a:cs typeface="Calibri"/>
              </a:rPr>
              <a:t>BELEN DE UMBRÍA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AB82080-6EA0-7C7A-93A6-A346AC60C47E}"/>
              </a:ext>
            </a:extLst>
          </p:cNvPr>
          <p:cNvSpPr txBox="1"/>
          <p:nvPr/>
        </p:nvSpPr>
        <p:spPr>
          <a:xfrm>
            <a:off x="1730956" y="6971369"/>
            <a:ext cx="453336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Seaford"/>
                <a:ea typeface="Calibri"/>
                <a:cs typeface="Calibri"/>
              </a:rPr>
              <a:t>Jornada de métodos anticonceptivos</a:t>
            </a:r>
            <a:endParaRPr lang="es-ES" sz="3200" dirty="0">
              <a:solidFill>
                <a:schemeClr val="bg1"/>
              </a:solidFill>
              <a:latin typeface="Seaford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355F4EF1-4AFD-07B9-6E79-98801D8B70C2}"/>
              </a:ext>
            </a:extLst>
          </p:cNvPr>
          <p:cNvSpPr/>
          <p:nvPr/>
        </p:nvSpPr>
        <p:spPr>
          <a:xfrm>
            <a:off x="1308100" y="6206055"/>
            <a:ext cx="146050" cy="146050"/>
          </a:xfrm>
          <a:prstGeom prst="ellipse">
            <a:avLst/>
          </a:prstGeom>
          <a:solidFill>
            <a:srgbClr val="5A37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3B40666-8FCA-35CA-9982-75B2F6C8A272}"/>
              </a:ext>
            </a:extLst>
          </p:cNvPr>
          <p:cNvSpPr/>
          <p:nvPr/>
        </p:nvSpPr>
        <p:spPr>
          <a:xfrm>
            <a:off x="1308100" y="7261217"/>
            <a:ext cx="146050" cy="146050"/>
          </a:xfrm>
          <a:prstGeom prst="ellipse">
            <a:avLst/>
          </a:prstGeom>
          <a:solidFill>
            <a:srgbClr val="5A37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object 174">
            <a:extLst>
              <a:ext uri="{FF2B5EF4-FFF2-40B4-BE49-F238E27FC236}">
                <a16:creationId xmlns="" xmlns:a16="http://schemas.microsoft.com/office/drawing/2014/main" id="{83A2CBCC-9F02-0681-DBFA-6CDE8E4F6831}"/>
              </a:ext>
            </a:extLst>
          </p:cNvPr>
          <p:cNvSpPr txBox="1"/>
          <p:nvPr/>
        </p:nvSpPr>
        <p:spPr>
          <a:xfrm>
            <a:off x="1291475" y="1459089"/>
            <a:ext cx="1830057" cy="1706878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11000" b="1" spc="-25" dirty="0" smtClean="0">
                <a:solidFill>
                  <a:schemeClr val="bg1"/>
                </a:solidFill>
                <a:latin typeface="Calibri"/>
                <a:ea typeface="Calibri"/>
                <a:cs typeface="Uniform Rnd Black"/>
              </a:rPr>
              <a:t>15</a:t>
            </a:r>
            <a:endParaRPr lang="es-ES" sz="11000" b="1" spc="-25" dirty="0">
              <a:solidFill>
                <a:schemeClr val="bg1"/>
              </a:solidFill>
              <a:latin typeface="Calibri"/>
              <a:ea typeface="Calibri"/>
              <a:cs typeface="Uniform Rnd Black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60B538C3-2170-7981-C556-9F4CEEA05875}"/>
              </a:ext>
            </a:extLst>
          </p:cNvPr>
          <p:cNvSpPr txBox="1"/>
          <p:nvPr/>
        </p:nvSpPr>
        <p:spPr>
          <a:xfrm>
            <a:off x="1730956" y="5909703"/>
            <a:ext cx="552905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Seaford"/>
                <a:ea typeface="Calibri"/>
                <a:cs typeface="Calibri"/>
              </a:rPr>
              <a:t>Detección del Virus del Papiloma Humano </a:t>
            </a:r>
            <a:r>
              <a:rPr lang="es-ES" sz="3200" b="1" dirty="0">
                <a:solidFill>
                  <a:schemeClr val="bg1"/>
                </a:solidFill>
                <a:latin typeface="Seaford"/>
                <a:ea typeface="Calibri"/>
                <a:cs typeface="Calibri"/>
              </a:rPr>
              <a:t>(VPH)</a:t>
            </a:r>
            <a:r>
              <a:rPr lang="es-ES" sz="3200" dirty="0">
                <a:solidFill>
                  <a:schemeClr val="bg1"/>
                </a:solidFill>
                <a:latin typeface="Seaford"/>
                <a:ea typeface="Calibri"/>
                <a:cs typeface="Calibri"/>
              </a:rPr>
              <a:t> </a:t>
            </a:r>
            <a:endParaRPr lang="es-CO" sz="3200">
              <a:solidFill>
                <a:schemeClr val="bg1"/>
              </a:solidFill>
              <a:latin typeface="Seaford"/>
              <a:ea typeface="Calibri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DA58583A-601B-32F0-6829-0E4A954C4D33}"/>
              </a:ext>
            </a:extLst>
          </p:cNvPr>
          <p:cNvSpPr txBox="1"/>
          <p:nvPr/>
        </p:nvSpPr>
        <p:spPr>
          <a:xfrm>
            <a:off x="1113465" y="219097"/>
            <a:ext cx="515085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b="1" dirty="0" smtClean="0">
                <a:solidFill>
                  <a:srgbClr val="FFFFFF"/>
                </a:solidFill>
                <a:latin typeface="Seaford"/>
                <a:ea typeface="Calibri"/>
                <a:cs typeface="Calibri"/>
              </a:rPr>
              <a:t>SEPTIEMBRE</a:t>
            </a:r>
            <a:endParaRPr lang="es-ES" sz="6000" b="1" dirty="0">
              <a:solidFill>
                <a:srgbClr val="FFFFFF"/>
              </a:solidFill>
              <a:latin typeface="Seafor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478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30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Seaford</vt:lpstr>
      <vt:lpstr>Uniform Rnd Black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David Garzón (Diseñador Gráfico)</dc:creator>
  <cp:lastModifiedBy>Nathalia Castro Rincón (Enfermera Jefe - Pereira)</cp:lastModifiedBy>
  <cp:revision>74</cp:revision>
  <dcterms:created xsi:type="dcterms:W3CDTF">2025-02-04T20:13:04Z</dcterms:created>
  <dcterms:modified xsi:type="dcterms:W3CDTF">2025-09-03T13:35:16Z</dcterms:modified>
</cp:coreProperties>
</file>